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0290175" cy="18291175"/>
  <p:notesSz cx="6858000" cy="9144000"/>
  <p:defaultTextStyle>
    <a:defPPr>
      <a:defRPr lang="ja-JP"/>
    </a:defPPr>
    <a:lvl1pPr marL="0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1pPr>
    <a:lvl2pPr marL="816605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2pPr>
    <a:lvl3pPr marL="1633210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3pPr>
    <a:lvl4pPr marL="2449815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4pPr>
    <a:lvl5pPr marL="3266420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5pPr>
    <a:lvl6pPr marL="4083025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6pPr>
    <a:lvl7pPr marL="4899630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7pPr>
    <a:lvl8pPr marL="5716234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8pPr>
    <a:lvl9pPr marL="6532839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>
          <p15:clr>
            <a:srgbClr val="A4A3A4"/>
          </p15:clr>
        </p15:guide>
        <p15:guide id="2" pos="32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32" autoAdjust="0"/>
    <p:restoredTop sz="94660"/>
  </p:normalViewPr>
  <p:slideViewPr>
    <p:cSldViewPr>
      <p:cViewPr varScale="1">
        <p:scale>
          <a:sx n="36" d="100"/>
          <a:sy n="36" d="100"/>
        </p:scale>
        <p:origin x="2508" y="24"/>
      </p:cViewPr>
      <p:guideLst>
        <p:guide orient="horz" pos="5761"/>
        <p:guide pos="32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763" y="5682122"/>
            <a:ext cx="8746649" cy="392074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526" y="10365000"/>
            <a:ext cx="7203123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53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8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24327" y="1100860"/>
            <a:ext cx="4630579" cy="2341439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9018" y="1100860"/>
            <a:ext cx="13723806" cy="2341439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28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02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853" y="11753776"/>
            <a:ext cx="8746649" cy="3632830"/>
          </a:xfrm>
        </p:spPr>
        <p:txBody>
          <a:bodyPr anchor="t"/>
          <a:lstStyle>
            <a:lvl1pPr algn="l">
              <a:defRPr sz="7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2853" y="7752583"/>
            <a:ext cx="8746649" cy="4001193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166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321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81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642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302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963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623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283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75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9017" y="6401912"/>
            <a:ext cx="9177193" cy="18113345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377714" y="6401912"/>
            <a:ext cx="9177192" cy="18113345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49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509" y="732496"/>
            <a:ext cx="9261158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4509" y="4094346"/>
            <a:ext cx="4546614" cy="1706328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4509" y="5800675"/>
            <a:ext cx="4546614" cy="10538597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227267" y="4094346"/>
            <a:ext cx="4548400" cy="1706328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227267" y="5800675"/>
            <a:ext cx="4548400" cy="10538597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15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89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37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510" y="728260"/>
            <a:ext cx="3385397" cy="3099338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23173" y="728261"/>
            <a:ext cx="5752494" cy="15611011"/>
          </a:xfrm>
        </p:spPr>
        <p:txBody>
          <a:bodyPr/>
          <a:lstStyle>
            <a:lvl1pPr>
              <a:defRPr sz="5700"/>
            </a:lvl1pPr>
            <a:lvl2pPr>
              <a:defRPr sz="5000"/>
            </a:lvl2pPr>
            <a:lvl3pPr>
              <a:defRPr sz="43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4510" y="3827599"/>
            <a:ext cx="3385397" cy="12511673"/>
          </a:xfrm>
        </p:spPr>
        <p:txBody>
          <a:bodyPr/>
          <a:lstStyle>
            <a:lvl1pPr marL="0" indent="0">
              <a:buNone/>
              <a:defRPr sz="2500"/>
            </a:lvl1pPr>
            <a:lvl2pPr marL="816605" indent="0">
              <a:buNone/>
              <a:defRPr sz="2100"/>
            </a:lvl2pPr>
            <a:lvl3pPr marL="1633210" indent="0">
              <a:buNone/>
              <a:defRPr sz="1800"/>
            </a:lvl3pPr>
            <a:lvl4pPr marL="2449815" indent="0">
              <a:buNone/>
              <a:defRPr sz="1600"/>
            </a:lvl4pPr>
            <a:lvl5pPr marL="3266420" indent="0">
              <a:buNone/>
              <a:defRPr sz="1600"/>
            </a:lvl5pPr>
            <a:lvl6pPr marL="4083025" indent="0">
              <a:buNone/>
              <a:defRPr sz="1600"/>
            </a:lvl6pPr>
            <a:lvl7pPr marL="4899630" indent="0">
              <a:buNone/>
              <a:defRPr sz="1600"/>
            </a:lvl7pPr>
            <a:lvl8pPr marL="5716234" indent="0">
              <a:buNone/>
              <a:defRPr sz="1600"/>
            </a:lvl8pPr>
            <a:lvl9pPr marL="6532839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84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946" y="12803824"/>
            <a:ext cx="6174105" cy="1511563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16946" y="1634351"/>
            <a:ext cx="6174105" cy="10974705"/>
          </a:xfrm>
        </p:spPr>
        <p:txBody>
          <a:bodyPr/>
          <a:lstStyle>
            <a:lvl1pPr marL="0" indent="0">
              <a:buNone/>
              <a:defRPr sz="5700"/>
            </a:lvl1pPr>
            <a:lvl2pPr marL="816605" indent="0">
              <a:buNone/>
              <a:defRPr sz="5000"/>
            </a:lvl2pPr>
            <a:lvl3pPr marL="1633210" indent="0">
              <a:buNone/>
              <a:defRPr sz="4300"/>
            </a:lvl3pPr>
            <a:lvl4pPr marL="2449815" indent="0">
              <a:buNone/>
              <a:defRPr sz="3600"/>
            </a:lvl4pPr>
            <a:lvl5pPr marL="3266420" indent="0">
              <a:buNone/>
              <a:defRPr sz="3600"/>
            </a:lvl5pPr>
            <a:lvl6pPr marL="4083025" indent="0">
              <a:buNone/>
              <a:defRPr sz="3600"/>
            </a:lvl6pPr>
            <a:lvl7pPr marL="4899630" indent="0">
              <a:buNone/>
              <a:defRPr sz="3600"/>
            </a:lvl7pPr>
            <a:lvl8pPr marL="5716234" indent="0">
              <a:buNone/>
              <a:defRPr sz="3600"/>
            </a:lvl8pPr>
            <a:lvl9pPr marL="6532839" indent="0">
              <a:buNone/>
              <a:defRPr sz="3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16946" y="14315386"/>
            <a:ext cx="6174105" cy="2146672"/>
          </a:xfrm>
        </p:spPr>
        <p:txBody>
          <a:bodyPr/>
          <a:lstStyle>
            <a:lvl1pPr marL="0" indent="0">
              <a:buNone/>
              <a:defRPr sz="2500"/>
            </a:lvl1pPr>
            <a:lvl2pPr marL="816605" indent="0">
              <a:buNone/>
              <a:defRPr sz="2100"/>
            </a:lvl2pPr>
            <a:lvl3pPr marL="1633210" indent="0">
              <a:buNone/>
              <a:defRPr sz="1800"/>
            </a:lvl3pPr>
            <a:lvl4pPr marL="2449815" indent="0">
              <a:buNone/>
              <a:defRPr sz="1600"/>
            </a:lvl4pPr>
            <a:lvl5pPr marL="3266420" indent="0">
              <a:buNone/>
              <a:defRPr sz="1600"/>
            </a:lvl5pPr>
            <a:lvl6pPr marL="4083025" indent="0">
              <a:buNone/>
              <a:defRPr sz="1600"/>
            </a:lvl6pPr>
            <a:lvl7pPr marL="4899630" indent="0">
              <a:buNone/>
              <a:defRPr sz="1600"/>
            </a:lvl7pPr>
            <a:lvl8pPr marL="5716234" indent="0">
              <a:buNone/>
              <a:defRPr sz="1600"/>
            </a:lvl8pPr>
            <a:lvl9pPr marL="6532839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016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14509" y="732496"/>
            <a:ext cx="9261158" cy="3048529"/>
          </a:xfrm>
          <a:prstGeom prst="rect">
            <a:avLst/>
          </a:prstGeom>
        </p:spPr>
        <p:txBody>
          <a:bodyPr vert="horz" lIns="163321" tIns="81660" rIns="163321" bIns="8166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4509" y="4267943"/>
            <a:ext cx="9261158" cy="12071330"/>
          </a:xfrm>
          <a:prstGeom prst="rect">
            <a:avLst/>
          </a:prstGeom>
        </p:spPr>
        <p:txBody>
          <a:bodyPr vert="horz" lIns="163321" tIns="81660" rIns="163321" bIns="8166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14509" y="16953211"/>
            <a:ext cx="2401041" cy="973837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515810" y="16953211"/>
            <a:ext cx="3258555" cy="973837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374625" y="16953211"/>
            <a:ext cx="2401041" cy="973837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82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33210" rtl="0" eaLnBrk="1" latinLnBrk="0" hangingPunct="1">
        <a:spcBef>
          <a:spcPct val="0"/>
        </a:spcBef>
        <a:buNone/>
        <a:defRPr kumimoji="1"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454" indent="-612454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983" indent="-510378" algn="l" defTabSz="163321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151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8117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472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1327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793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4537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4114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605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321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815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642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3025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963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234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2839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5" y="3889003"/>
            <a:ext cx="10286750" cy="18287559"/>
          </a:xfrm>
          <a:prstGeom prst="rect">
            <a:avLst/>
          </a:prstGeom>
        </p:spPr>
      </p:pic>
      <p:grpSp>
        <p:nvGrpSpPr>
          <p:cNvPr id="3" name="グループ化 2"/>
          <p:cNvGrpSpPr/>
          <p:nvPr/>
        </p:nvGrpSpPr>
        <p:grpSpPr>
          <a:xfrm>
            <a:off x="4509724" y="6099872"/>
            <a:ext cx="4631321" cy="3825716"/>
            <a:chOff x="4546214" y="2223527"/>
            <a:chExt cx="4631321" cy="3825716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4546214" y="2223527"/>
              <a:ext cx="1318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800" b="1" dirty="0" smtClean="0">
                  <a:solidFill>
                    <a:srgbClr val="7030A0"/>
                  </a:solidFill>
                </a:rPr>
                <a:t>日付（小）</a:t>
              </a:r>
              <a:endParaRPr kumimoji="1" lang="ja-JP" altLang="en-US" sz="1800" b="1" dirty="0">
                <a:solidFill>
                  <a:srgbClr val="7030A0"/>
                </a:solidFill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5865167" y="2439551"/>
              <a:ext cx="1296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800" b="1" dirty="0" smtClean="0">
                  <a:solidFill>
                    <a:srgbClr val="7030A0"/>
                  </a:solidFill>
                </a:rPr>
                <a:t>日付（中）</a:t>
              </a:r>
              <a:endParaRPr kumimoji="1" lang="ja-JP" altLang="en-US" sz="1800" b="1" dirty="0">
                <a:solidFill>
                  <a:srgbClr val="7030A0"/>
                </a:solidFill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7665367" y="2592859"/>
              <a:ext cx="12727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800" b="1" dirty="0" smtClean="0">
                  <a:solidFill>
                    <a:srgbClr val="7030A0"/>
                  </a:solidFill>
                </a:rPr>
                <a:t>日付（大）</a:t>
              </a:r>
              <a:endParaRPr kumimoji="1" lang="ja-JP" altLang="en-US" sz="1800" b="1" dirty="0">
                <a:solidFill>
                  <a:srgbClr val="7030A0"/>
                </a:solidFill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289103" y="4897115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800" b="1" dirty="0">
                  <a:solidFill>
                    <a:srgbClr val="7030A0"/>
                  </a:solidFill>
                </a:rPr>
                <a:t>無災害</a:t>
              </a:r>
              <a:r>
                <a:rPr kumimoji="1" lang="ja-JP" altLang="en-US" sz="1800" b="1" dirty="0" smtClean="0">
                  <a:solidFill>
                    <a:srgbClr val="7030A0"/>
                  </a:solidFill>
                </a:rPr>
                <a:t>日数（小）</a:t>
              </a:r>
              <a:endParaRPr kumimoji="1" lang="ja-JP" altLang="en-US" sz="1800" b="1" dirty="0">
                <a:solidFill>
                  <a:srgbClr val="7030A0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333219" y="5321615"/>
              <a:ext cx="2001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800" b="1" dirty="0">
                  <a:solidFill>
                    <a:srgbClr val="7030A0"/>
                  </a:solidFill>
                </a:rPr>
                <a:t>無災害</a:t>
              </a:r>
              <a:r>
                <a:rPr kumimoji="1" lang="ja-JP" altLang="en-US" sz="1800" b="1" dirty="0" smtClean="0">
                  <a:solidFill>
                    <a:srgbClr val="7030A0"/>
                  </a:solidFill>
                </a:rPr>
                <a:t>日数（中）</a:t>
              </a:r>
              <a:endParaRPr kumimoji="1" lang="ja-JP" altLang="en-US" sz="1800" b="1" dirty="0">
                <a:solidFill>
                  <a:srgbClr val="7030A0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7184741" y="5679911"/>
              <a:ext cx="19927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800" b="1" dirty="0">
                  <a:solidFill>
                    <a:srgbClr val="7030A0"/>
                  </a:solidFill>
                </a:rPr>
                <a:t>無災害</a:t>
              </a:r>
              <a:r>
                <a:rPr kumimoji="1" lang="ja-JP" altLang="en-US" sz="1800" b="1" dirty="0" smtClean="0">
                  <a:solidFill>
                    <a:srgbClr val="7030A0"/>
                  </a:solidFill>
                </a:rPr>
                <a:t>日数（大）</a:t>
              </a:r>
              <a:endParaRPr kumimoji="1" lang="ja-JP" altLang="en-US" sz="1800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304584" y="258480"/>
            <a:ext cx="165869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7030A0"/>
                </a:solidFill>
              </a:rPr>
              <a:t>■</a:t>
            </a:r>
            <a:r>
              <a:rPr lang="en-US" altLang="ja-JP" sz="2800" b="1" dirty="0">
                <a:solidFill>
                  <a:srgbClr val="7030A0"/>
                </a:solidFill>
              </a:rPr>
              <a:t> 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カウントアップ・ダウン機能を使用するときに</a:t>
            </a:r>
            <a:endParaRPr lang="en-US" altLang="ja-JP" sz="2800" b="1" dirty="0" smtClean="0">
              <a:solidFill>
                <a:srgbClr val="7030A0"/>
              </a:solidFill>
            </a:endParaRPr>
          </a:p>
          <a:p>
            <a:r>
              <a:rPr lang="ja-JP" altLang="en-US" sz="2800" b="1" dirty="0">
                <a:solidFill>
                  <a:srgbClr val="7030A0"/>
                </a:solidFill>
              </a:rPr>
              <a:t>　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　活用できるテンプレートです。</a:t>
            </a:r>
            <a:endParaRPr lang="en-US" altLang="ja-JP" sz="2800" b="1" dirty="0" smtClean="0">
              <a:solidFill>
                <a:srgbClr val="7030A0"/>
              </a:solidFill>
            </a:endParaRPr>
          </a:p>
          <a:p>
            <a:r>
              <a:rPr lang="ja-JP" altLang="en-US" sz="2800" b="1" dirty="0">
                <a:solidFill>
                  <a:srgbClr val="7030A0"/>
                </a:solidFill>
              </a:rPr>
              <a:t>　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　ご自由に編集いただき、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JPEG</a:t>
            </a:r>
            <a:r>
              <a:rPr lang="ja-JP" altLang="en-US" sz="2800" b="1" dirty="0">
                <a:solidFill>
                  <a:srgbClr val="7030A0"/>
                </a:solidFill>
              </a:rPr>
              <a:t>形式、もしくは</a:t>
            </a:r>
            <a:r>
              <a:rPr lang="en-US" altLang="ja-JP" sz="2800" b="1" dirty="0">
                <a:solidFill>
                  <a:srgbClr val="7030A0"/>
                </a:solidFill>
              </a:rPr>
              <a:t>PNG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形式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/>
            </a:r>
            <a:br>
              <a:rPr lang="en-US" altLang="ja-JP" sz="2800" b="1" dirty="0" smtClean="0">
                <a:solidFill>
                  <a:srgbClr val="7030A0"/>
                </a:solidFill>
              </a:rPr>
            </a:br>
            <a:r>
              <a:rPr lang="ja-JP" altLang="en-US" sz="2800" b="1" dirty="0" smtClean="0">
                <a:solidFill>
                  <a:srgbClr val="7030A0"/>
                </a:solidFill>
              </a:rPr>
              <a:t>　　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(</a:t>
            </a:r>
            <a:r>
              <a:rPr lang="en-US" altLang="ja-JP" sz="2800" b="1" dirty="0">
                <a:solidFill>
                  <a:srgbClr val="7030A0"/>
                </a:solidFill>
              </a:rPr>
              <a:t>PNG</a:t>
            </a:r>
            <a:r>
              <a:rPr lang="ja-JP" altLang="en-US" sz="2800" b="1" dirty="0">
                <a:solidFill>
                  <a:srgbClr val="7030A0"/>
                </a:solidFill>
              </a:rPr>
              <a:t>形式は</a:t>
            </a:r>
            <a:r>
              <a:rPr lang="en-US" altLang="ja-JP" sz="2800" b="1" dirty="0">
                <a:solidFill>
                  <a:srgbClr val="7030A0"/>
                </a:solidFill>
              </a:rPr>
              <a:t>U9</a:t>
            </a:r>
            <a:r>
              <a:rPr lang="ja-JP" altLang="en-US" sz="2800" b="1" dirty="0">
                <a:solidFill>
                  <a:srgbClr val="7030A0"/>
                </a:solidFill>
              </a:rPr>
              <a:t>シリーズのみ対応</a:t>
            </a:r>
            <a:r>
              <a:rPr lang="en-US" altLang="ja-JP" sz="2800" b="1" dirty="0">
                <a:solidFill>
                  <a:srgbClr val="7030A0"/>
                </a:solidFill>
              </a:rPr>
              <a:t>)</a:t>
            </a:r>
            <a:r>
              <a:rPr lang="ja-JP" altLang="en-US" sz="2800" b="1" dirty="0" err="1">
                <a:solidFill>
                  <a:srgbClr val="7030A0"/>
                </a:solidFill>
              </a:rPr>
              <a:t>で保</a:t>
            </a:r>
            <a:r>
              <a:rPr lang="ja-JP" altLang="en-US" sz="2800" b="1" dirty="0">
                <a:solidFill>
                  <a:srgbClr val="7030A0"/>
                </a:solidFill>
              </a:rPr>
              <a:t>存ください。</a:t>
            </a:r>
            <a:endParaRPr lang="en-US" altLang="ja-JP" sz="2800" b="1" dirty="0">
              <a:solidFill>
                <a:srgbClr val="7030A0"/>
              </a:solidFill>
            </a:endParaRPr>
          </a:p>
          <a:p>
            <a:endParaRPr lang="ja-JP" altLang="en-US" sz="2800" b="1" dirty="0">
              <a:solidFill>
                <a:srgbClr val="7030A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04584" y="2410952"/>
            <a:ext cx="12097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7030A0"/>
                </a:solidFill>
              </a:rPr>
              <a:t>■</a:t>
            </a:r>
            <a:r>
              <a:rPr lang="en-US" altLang="ja-JP" sz="2800" b="1" dirty="0">
                <a:solidFill>
                  <a:srgbClr val="7030A0"/>
                </a:solidFill>
              </a:rPr>
              <a:t> 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【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今日の日付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】</a:t>
            </a:r>
            <a:r>
              <a:rPr lang="ja-JP" altLang="en-US" sz="2800" b="1" dirty="0" err="1">
                <a:solidFill>
                  <a:srgbClr val="7030A0"/>
                </a:solidFill>
              </a:rPr>
              <a:t>、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【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カウント日数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】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をサイネージで</a:t>
            </a:r>
            <a:endParaRPr lang="en-US" altLang="ja-JP" sz="2800" b="1" dirty="0" smtClean="0">
              <a:solidFill>
                <a:srgbClr val="7030A0"/>
              </a:solidFill>
            </a:endParaRPr>
          </a:p>
          <a:p>
            <a:r>
              <a:rPr lang="ja-JP" altLang="en-US" sz="2800" b="1" dirty="0">
                <a:solidFill>
                  <a:srgbClr val="7030A0"/>
                </a:solidFill>
              </a:rPr>
              <a:t>　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　表示することができます。</a:t>
            </a:r>
            <a:endParaRPr lang="en-US" altLang="ja-JP" sz="2800" b="1" dirty="0" smtClean="0">
              <a:solidFill>
                <a:srgbClr val="7030A0"/>
              </a:solidFill>
            </a:endParaRPr>
          </a:p>
          <a:p>
            <a:r>
              <a:rPr kumimoji="1" lang="ja-JP" altLang="en-US" sz="2800" b="1" dirty="0">
                <a:solidFill>
                  <a:srgbClr val="7030A0"/>
                </a:solidFill>
              </a:rPr>
              <a:t>　</a:t>
            </a:r>
            <a:r>
              <a:rPr kumimoji="1" lang="ja-JP" altLang="en-US" sz="2800" b="1" dirty="0" smtClean="0">
                <a:solidFill>
                  <a:srgbClr val="7030A0"/>
                </a:solidFill>
              </a:rPr>
              <a:t>　文字サイズ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は</a:t>
            </a:r>
            <a:r>
              <a:rPr lang="en-US" altLang="ja-JP" sz="2800" b="1" dirty="0">
                <a:solidFill>
                  <a:srgbClr val="7030A0"/>
                </a:solidFill>
              </a:rPr>
              <a:t>｢</a:t>
            </a:r>
            <a:r>
              <a:rPr lang="ja-JP" altLang="en-US" sz="2800" b="1" dirty="0">
                <a:solidFill>
                  <a:srgbClr val="7030A0"/>
                </a:solidFill>
              </a:rPr>
              <a:t>小</a:t>
            </a:r>
            <a:r>
              <a:rPr lang="en-US" altLang="ja-JP" sz="2800" b="1" dirty="0">
                <a:solidFill>
                  <a:srgbClr val="7030A0"/>
                </a:solidFill>
              </a:rPr>
              <a:t>｣｢</a:t>
            </a:r>
            <a:r>
              <a:rPr lang="ja-JP" altLang="en-US" sz="2800" b="1" dirty="0">
                <a:solidFill>
                  <a:srgbClr val="7030A0"/>
                </a:solidFill>
              </a:rPr>
              <a:t>中</a:t>
            </a:r>
            <a:r>
              <a:rPr lang="en-US" altLang="ja-JP" sz="2800" b="1" dirty="0">
                <a:solidFill>
                  <a:srgbClr val="7030A0"/>
                </a:solidFill>
              </a:rPr>
              <a:t>｣｢</a:t>
            </a:r>
            <a:r>
              <a:rPr lang="ja-JP" altLang="en-US" sz="2800" b="1" dirty="0">
                <a:solidFill>
                  <a:srgbClr val="7030A0"/>
                </a:solidFill>
              </a:rPr>
              <a:t>大</a:t>
            </a:r>
            <a:r>
              <a:rPr lang="en-US" altLang="ja-JP" sz="2800" b="1" dirty="0">
                <a:solidFill>
                  <a:srgbClr val="7030A0"/>
                </a:solidFill>
              </a:rPr>
              <a:t>｣ 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から選択することができます。</a:t>
            </a:r>
            <a:endParaRPr lang="ja-JP" altLang="en-US" sz="2800" b="1" dirty="0">
              <a:solidFill>
                <a:srgbClr val="7030A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4567" y="3851115"/>
            <a:ext cx="10097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7030A0"/>
                </a:solidFill>
                <a:latin typeface="+mn-ea"/>
              </a:rPr>
              <a:t>※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日付とカウント日数のサイズ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｢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小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｣｢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中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｣｢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大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｣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の組み合わせは自由ですが、</a:t>
            </a:r>
            <a:endParaRPr lang="en-US" altLang="ja-JP" sz="2400" b="1" dirty="0" smtClean="0">
              <a:solidFill>
                <a:srgbClr val="7030A0"/>
              </a:solidFill>
            </a:endParaRPr>
          </a:p>
          <a:p>
            <a:r>
              <a:rPr lang="ja-JP" altLang="en-US" sz="2400" b="1" dirty="0">
                <a:solidFill>
                  <a:srgbClr val="7030A0"/>
                </a:solidFill>
              </a:rPr>
              <a:t>　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　</a:t>
            </a:r>
            <a:r>
              <a:rPr lang="ja-JP" altLang="en-US" sz="2400" b="1" u="sng" dirty="0" smtClean="0">
                <a:solidFill>
                  <a:srgbClr val="7030A0"/>
                </a:solidFill>
              </a:rPr>
              <a:t>日付</a:t>
            </a:r>
            <a:r>
              <a:rPr lang="ja-JP" altLang="en-US" sz="2400" b="1" u="sng" dirty="0">
                <a:solidFill>
                  <a:srgbClr val="7030A0"/>
                </a:solidFill>
              </a:rPr>
              <a:t>と無災害</a:t>
            </a:r>
            <a:r>
              <a:rPr lang="ja-JP" altLang="en-US" sz="2400" b="1" u="sng" dirty="0" smtClean="0">
                <a:solidFill>
                  <a:srgbClr val="7030A0"/>
                </a:solidFill>
              </a:rPr>
              <a:t>日数の数字が</a:t>
            </a:r>
            <a:endParaRPr lang="en-US" altLang="ja-JP" sz="2400" b="1" u="sng" dirty="0" smtClean="0">
              <a:solidFill>
                <a:srgbClr val="7030A0"/>
              </a:solidFill>
            </a:endParaRPr>
          </a:p>
          <a:p>
            <a:r>
              <a:rPr lang="ja-JP" altLang="en-US" sz="2400" b="1" dirty="0">
                <a:solidFill>
                  <a:srgbClr val="7030A0"/>
                </a:solidFill>
              </a:rPr>
              <a:t>　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　</a:t>
            </a:r>
            <a:r>
              <a:rPr lang="ja-JP" altLang="en-US" sz="2400" b="1" u="sng" dirty="0" smtClean="0">
                <a:solidFill>
                  <a:srgbClr val="7030A0"/>
                </a:solidFill>
              </a:rPr>
              <a:t>重ならないように表示位置をリモコンで調整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80555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-428280" y="1"/>
            <a:ext cx="11336370" cy="18290286"/>
            <a:chOff x="-428280" y="1"/>
            <a:chExt cx="11336370" cy="18290286"/>
          </a:xfrm>
        </p:grpSpPr>
        <p:sp>
          <p:nvSpPr>
            <p:cNvPr id="9" name="正方形/長方形 8"/>
            <p:cNvSpPr/>
            <p:nvPr/>
          </p:nvSpPr>
          <p:spPr>
            <a:xfrm>
              <a:off x="0" y="1"/>
              <a:ext cx="10290175" cy="15334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0" y="1533437"/>
              <a:ext cx="10290175" cy="167568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" name="テキスト ボックス 3"/>
            <p:cNvSpPr txBox="1">
              <a:spLocks noChangeArrowheads="1"/>
            </p:cNvSpPr>
            <p:nvPr/>
          </p:nvSpPr>
          <p:spPr bwMode="auto">
            <a:xfrm>
              <a:off x="-428280" y="155620"/>
              <a:ext cx="11336370" cy="255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ja-JP" altLang="en-US" sz="8000" b="1" dirty="0" smtClean="0">
                  <a:latin typeface="+mj-ea"/>
                  <a:ea typeface="+mj-ea"/>
                </a:rPr>
                <a:t>〇〇</a:t>
              </a:r>
              <a:r>
                <a:rPr lang="ja-JP" altLang="en-US" sz="8000" b="1" dirty="0" smtClean="0">
                  <a:latin typeface="+mj-ea"/>
                </a:rPr>
                <a:t>〇〇〇〇</a:t>
              </a:r>
              <a:endParaRPr lang="ja-JP" altLang="en-US" sz="8000" b="1" dirty="0">
                <a:latin typeface="+mj-ea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0" b="1" dirty="0">
                <a:latin typeface="+mj-ea"/>
                <a:ea typeface="+mj-ea"/>
              </a:endParaRPr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261700" y="1606197"/>
              <a:ext cx="1347216" cy="107868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477158" y="2858889"/>
              <a:ext cx="7063696" cy="252141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テキスト ボックス 8"/>
            <p:cNvSpPr txBox="1">
              <a:spLocks noChangeArrowheads="1"/>
            </p:cNvSpPr>
            <p:nvPr/>
          </p:nvSpPr>
          <p:spPr bwMode="auto">
            <a:xfrm>
              <a:off x="1591295" y="2088803"/>
              <a:ext cx="6264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600" dirty="0" smtClean="0">
                  <a:solidFill>
                    <a:schemeClr val="bg1"/>
                  </a:solidFill>
                  <a:latin typeface="+mj-ea"/>
                  <a:ea typeface="+mj-ea"/>
                </a:rPr>
                <a:t>年          </a:t>
              </a:r>
              <a:r>
                <a:rPr lang="ja-JP" altLang="en-US" sz="3600" dirty="0">
                  <a:solidFill>
                    <a:schemeClr val="bg1"/>
                  </a:solidFill>
                  <a:latin typeface="+mj-ea"/>
                  <a:ea typeface="+mj-ea"/>
                </a:rPr>
                <a:t> </a:t>
              </a:r>
              <a:r>
                <a:rPr lang="ja-JP" altLang="en-US" sz="3600" dirty="0" smtClean="0">
                  <a:solidFill>
                    <a:schemeClr val="bg1"/>
                  </a:solidFill>
                  <a:latin typeface="+mj-ea"/>
                  <a:ea typeface="+mj-ea"/>
                </a:rPr>
                <a:t> 月           日現在</a:t>
              </a:r>
              <a:endParaRPr lang="ja-JP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テキスト ボックス 9"/>
            <p:cNvSpPr txBox="1">
              <a:spLocks noChangeArrowheads="1"/>
            </p:cNvSpPr>
            <p:nvPr/>
          </p:nvSpPr>
          <p:spPr bwMode="auto">
            <a:xfrm>
              <a:off x="7521351" y="3841963"/>
              <a:ext cx="1256656" cy="163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0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2362175" y="1593497"/>
              <a:ext cx="1347216" cy="107868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4432102" y="1601763"/>
              <a:ext cx="1347216" cy="107868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63" y="888"/>
            <a:ext cx="10289481" cy="18290287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-32939" y="5697036"/>
            <a:ext cx="105456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JPEG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形式、</a:t>
            </a:r>
            <a:endParaRPr kumimoji="1" lang="en-US" altLang="ja-JP" sz="2800" b="1" dirty="0" smtClean="0">
              <a:solidFill>
                <a:srgbClr val="FF0000"/>
              </a:solidFill>
            </a:endParaRPr>
          </a:p>
          <a:p>
            <a:r>
              <a:rPr lang="ja-JP" altLang="en-US" sz="2800" b="1" dirty="0">
                <a:solidFill>
                  <a:srgbClr val="FF0000"/>
                </a:solidFill>
              </a:rPr>
              <a:t>　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　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もしくは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(PNG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U9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シリーズのみ対応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)</a:t>
            </a:r>
            <a:r>
              <a:rPr kumimoji="1" lang="ja-JP" altLang="en-US" sz="2800" b="1" dirty="0" err="1" smtClean="0">
                <a:solidFill>
                  <a:srgbClr val="FF0000"/>
                </a:solidFill>
              </a:rPr>
              <a:t>で保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存ください。</a:t>
            </a:r>
            <a:endParaRPr kumimoji="1" lang="en-US" altLang="ja-JP" sz="2800" b="1" dirty="0" smtClean="0">
              <a:solidFill>
                <a:srgbClr val="FF0000"/>
              </a:solidFill>
            </a:endParaRPr>
          </a:p>
          <a:p>
            <a:r>
              <a:rPr lang="en-US" altLang="ja-JP" sz="2800" b="1" dirty="0">
                <a:solidFill>
                  <a:srgbClr val="FF0000"/>
                </a:solidFill>
              </a:rPr>
              <a:t>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    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日付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と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カウント日数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のサイズの組合わせや色・位置調整は</a:t>
            </a:r>
            <a:endParaRPr lang="en-US" altLang="ja-JP" sz="2800" b="1" dirty="0" smtClean="0">
              <a:solidFill>
                <a:srgbClr val="FF0000"/>
              </a:solidFill>
            </a:endParaRPr>
          </a:p>
          <a:p>
            <a:r>
              <a:rPr lang="ja-JP" altLang="en-US" sz="2800" b="1" dirty="0">
                <a:solidFill>
                  <a:srgbClr val="FF0000"/>
                </a:solidFill>
              </a:rPr>
              <a:t>　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　本体の設定で行えます。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2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0" y="1"/>
            <a:ext cx="10290175" cy="18290286"/>
            <a:chOff x="0" y="1"/>
            <a:chExt cx="10290175" cy="18290286"/>
          </a:xfrm>
        </p:grpSpPr>
        <p:sp>
          <p:nvSpPr>
            <p:cNvPr id="62" name="正方形/長方形 61"/>
            <p:cNvSpPr/>
            <p:nvPr/>
          </p:nvSpPr>
          <p:spPr>
            <a:xfrm>
              <a:off x="0" y="1"/>
              <a:ext cx="10290175" cy="15334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0" y="1533437"/>
              <a:ext cx="10290175" cy="167568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テキスト ボックス 3"/>
            <p:cNvSpPr txBox="1">
              <a:spLocks noChangeArrowheads="1"/>
            </p:cNvSpPr>
            <p:nvPr/>
          </p:nvSpPr>
          <p:spPr bwMode="auto">
            <a:xfrm>
              <a:off x="712853" y="117292"/>
              <a:ext cx="8849998" cy="255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ja-JP" altLang="en-US" sz="8000" b="1" dirty="0" smtClean="0">
                  <a:latin typeface="+mn-ea"/>
                  <a:ea typeface="+mn-ea"/>
                </a:rPr>
                <a:t>○○〇</a:t>
              </a:r>
              <a:r>
                <a:rPr lang="ja-JP" altLang="en-US" sz="8000" b="1" dirty="0">
                  <a:latin typeface="+mn-ea"/>
                </a:rPr>
                <a:t>○○〇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0" b="1" dirty="0">
                <a:latin typeface="+mn-ea"/>
                <a:ea typeface="+mn-ea"/>
              </a:endParaRPr>
            </a:p>
          </p:txBody>
        </p:sp>
        <p:sp>
          <p:nvSpPr>
            <p:cNvPr id="64" name="角丸四角形 63"/>
            <p:cNvSpPr/>
            <p:nvPr/>
          </p:nvSpPr>
          <p:spPr>
            <a:xfrm>
              <a:off x="477157" y="2858889"/>
              <a:ext cx="8196321" cy="301788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5" name="テキスト ボックス 8"/>
            <p:cNvSpPr txBox="1">
              <a:spLocks noChangeArrowheads="1"/>
            </p:cNvSpPr>
            <p:nvPr/>
          </p:nvSpPr>
          <p:spPr bwMode="auto">
            <a:xfrm>
              <a:off x="1877206" y="2171939"/>
              <a:ext cx="725803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600" dirty="0" smtClean="0">
                  <a:solidFill>
                    <a:schemeClr val="bg1"/>
                  </a:solidFill>
                  <a:latin typeface="+mn-ea"/>
                  <a:ea typeface="+mn-ea"/>
                </a:rPr>
                <a:t>年             </a:t>
              </a:r>
              <a:r>
                <a:rPr lang="ja-JP" altLang="en-US" sz="3600" dirty="0">
                  <a:solidFill>
                    <a:schemeClr val="bg1"/>
                  </a:solidFill>
                  <a:latin typeface="+mn-ea"/>
                  <a:ea typeface="+mn-ea"/>
                </a:rPr>
                <a:t> </a:t>
              </a:r>
              <a:r>
                <a:rPr lang="ja-JP" altLang="en-US" sz="3600" dirty="0" smtClean="0">
                  <a:solidFill>
                    <a:schemeClr val="bg1"/>
                  </a:solidFill>
                  <a:latin typeface="+mn-ea"/>
                  <a:ea typeface="+mn-ea"/>
                </a:rPr>
                <a:t>　月               日現在</a:t>
              </a:r>
              <a:endParaRPr lang="ja-JP" altLang="en-US" sz="3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7" name="テキスト ボックス 9"/>
            <p:cNvSpPr txBox="1">
              <a:spLocks noChangeArrowheads="1"/>
            </p:cNvSpPr>
            <p:nvPr/>
          </p:nvSpPr>
          <p:spPr bwMode="auto">
            <a:xfrm>
              <a:off x="8680723" y="4235401"/>
              <a:ext cx="1256656" cy="163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0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233421" y="1601761"/>
              <a:ext cx="1712470" cy="125712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角丸四角形 68"/>
            <p:cNvSpPr/>
            <p:nvPr/>
          </p:nvSpPr>
          <p:spPr>
            <a:xfrm>
              <a:off x="2852733" y="1602940"/>
              <a:ext cx="1712470" cy="125712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5461078" y="1599243"/>
              <a:ext cx="1712470" cy="125712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1" y="1"/>
            <a:ext cx="10289481" cy="18291175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-127757" y="6492112"/>
            <a:ext cx="105456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JPEG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形式、</a:t>
            </a:r>
            <a:endParaRPr kumimoji="1" lang="en-US" altLang="ja-JP" sz="2800" b="1" dirty="0" smtClean="0">
              <a:solidFill>
                <a:srgbClr val="FF0000"/>
              </a:solidFill>
            </a:endParaRPr>
          </a:p>
          <a:p>
            <a:r>
              <a:rPr lang="ja-JP" altLang="en-US" sz="2800" b="1" dirty="0">
                <a:solidFill>
                  <a:srgbClr val="FF0000"/>
                </a:solidFill>
              </a:rPr>
              <a:t>　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　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もしくは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(PNG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U9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シリーズのみ対応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)</a:t>
            </a:r>
            <a:r>
              <a:rPr kumimoji="1" lang="ja-JP" altLang="en-US" sz="2800" b="1" dirty="0" err="1" smtClean="0">
                <a:solidFill>
                  <a:srgbClr val="FF0000"/>
                </a:solidFill>
              </a:rPr>
              <a:t>で保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存ください。</a:t>
            </a:r>
            <a:endParaRPr kumimoji="1" lang="en-US" altLang="ja-JP" sz="2800" b="1" dirty="0" smtClean="0">
              <a:solidFill>
                <a:srgbClr val="FF0000"/>
              </a:solidFill>
            </a:endParaRPr>
          </a:p>
          <a:p>
            <a:r>
              <a:rPr lang="en-US" altLang="ja-JP" sz="2800" b="1" dirty="0">
                <a:solidFill>
                  <a:srgbClr val="FF0000"/>
                </a:solidFill>
              </a:rPr>
              <a:t>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    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日付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と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カウント日数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のサイズの組合わせや色・位置調整は</a:t>
            </a:r>
            <a:endParaRPr lang="en-US" altLang="ja-JP" sz="2800" b="1" dirty="0" smtClean="0">
              <a:solidFill>
                <a:srgbClr val="FF0000"/>
              </a:solidFill>
            </a:endParaRPr>
          </a:p>
          <a:p>
            <a:r>
              <a:rPr lang="ja-JP" altLang="en-US" sz="2800" b="1" dirty="0">
                <a:solidFill>
                  <a:srgbClr val="FF0000"/>
                </a:solidFill>
              </a:rPr>
              <a:t>　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　本体の設定で行えます。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0" y="1"/>
            <a:ext cx="10577437" cy="18290286"/>
            <a:chOff x="0" y="1"/>
            <a:chExt cx="10577437" cy="18290286"/>
          </a:xfrm>
        </p:grpSpPr>
        <p:sp>
          <p:nvSpPr>
            <p:cNvPr id="7" name="正方形/長方形 6"/>
            <p:cNvSpPr/>
            <p:nvPr/>
          </p:nvSpPr>
          <p:spPr>
            <a:xfrm>
              <a:off x="0" y="1533437"/>
              <a:ext cx="10290175" cy="167568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0" y="1"/>
              <a:ext cx="10290175" cy="15334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" name="テキスト ボックス 3"/>
            <p:cNvSpPr txBox="1">
              <a:spLocks noChangeArrowheads="1"/>
            </p:cNvSpPr>
            <p:nvPr/>
          </p:nvSpPr>
          <p:spPr bwMode="auto">
            <a:xfrm>
              <a:off x="700153" y="144587"/>
              <a:ext cx="8849998" cy="255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ja-JP" altLang="en-US" sz="8000" b="1" dirty="0">
                  <a:latin typeface="+mn-ea"/>
                  <a:ea typeface="+mn-ea"/>
                </a:rPr>
                <a:t>○</a:t>
              </a:r>
              <a:r>
                <a:rPr lang="ja-JP" altLang="en-US" sz="8000" b="1" dirty="0" smtClean="0">
                  <a:latin typeface="+mn-ea"/>
                  <a:ea typeface="+mn-ea"/>
                </a:rPr>
                <a:t>○○</a:t>
              </a:r>
              <a:r>
                <a:rPr lang="ja-JP" altLang="en-US" sz="8000" b="1" dirty="0">
                  <a:latin typeface="+mn-ea"/>
                </a:rPr>
                <a:t>○○○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0" b="1" dirty="0">
                <a:latin typeface="+mn-ea"/>
                <a:ea typeface="+mn-ea"/>
              </a:endParaRP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347425" y="1625247"/>
              <a:ext cx="1917342" cy="153516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797156" y="3325613"/>
              <a:ext cx="8418480" cy="332011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" name="テキスト ボックス 8"/>
            <p:cNvSpPr txBox="1">
              <a:spLocks noChangeArrowheads="1"/>
            </p:cNvSpPr>
            <p:nvPr/>
          </p:nvSpPr>
          <p:spPr bwMode="auto">
            <a:xfrm>
              <a:off x="2211809" y="2366169"/>
              <a:ext cx="836562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600" dirty="0" smtClean="0">
                  <a:solidFill>
                    <a:schemeClr val="bg1"/>
                  </a:solidFill>
                  <a:latin typeface="+mn-ea"/>
                  <a:ea typeface="+mn-ea"/>
                </a:rPr>
                <a:t>年                  　月              　    日現在</a:t>
              </a:r>
              <a:endParaRPr lang="ja-JP" altLang="en-US" sz="3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3622949" y="1641255"/>
              <a:ext cx="1917342" cy="153516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角丸四角形 15"/>
            <p:cNvSpPr/>
            <p:nvPr/>
          </p:nvSpPr>
          <p:spPr>
            <a:xfrm>
              <a:off x="6972161" y="1641255"/>
              <a:ext cx="1917342" cy="153516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" name="テキスト ボックス 9"/>
            <p:cNvSpPr txBox="1">
              <a:spLocks noChangeArrowheads="1"/>
            </p:cNvSpPr>
            <p:nvPr/>
          </p:nvSpPr>
          <p:spPr bwMode="auto">
            <a:xfrm>
              <a:off x="9058919" y="4994399"/>
              <a:ext cx="1256656" cy="163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0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</p:grpSp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3" y="68479"/>
            <a:ext cx="10289482" cy="18290287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-28800" y="7282491"/>
            <a:ext cx="105456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JPEG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形式、</a:t>
            </a:r>
            <a:endParaRPr kumimoji="1" lang="en-US" altLang="ja-JP" sz="2800" b="1" dirty="0" smtClean="0">
              <a:solidFill>
                <a:srgbClr val="FF0000"/>
              </a:solidFill>
            </a:endParaRPr>
          </a:p>
          <a:p>
            <a:r>
              <a:rPr lang="ja-JP" altLang="en-US" sz="2800" b="1" dirty="0">
                <a:solidFill>
                  <a:srgbClr val="FF0000"/>
                </a:solidFill>
              </a:rPr>
              <a:t>　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　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もしくは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(PNG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U9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シリーズのみ対応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)</a:t>
            </a:r>
            <a:r>
              <a:rPr kumimoji="1" lang="ja-JP" altLang="en-US" sz="2800" b="1" dirty="0" err="1" smtClean="0">
                <a:solidFill>
                  <a:srgbClr val="FF0000"/>
                </a:solidFill>
              </a:rPr>
              <a:t>で保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存ください。</a:t>
            </a:r>
            <a:endParaRPr kumimoji="1" lang="en-US" altLang="ja-JP" sz="2800" b="1" dirty="0" smtClean="0">
              <a:solidFill>
                <a:srgbClr val="FF0000"/>
              </a:solidFill>
            </a:endParaRPr>
          </a:p>
          <a:p>
            <a:r>
              <a:rPr lang="en-US" altLang="ja-JP" sz="2800" b="1" dirty="0">
                <a:solidFill>
                  <a:srgbClr val="FF0000"/>
                </a:solidFill>
              </a:rPr>
              <a:t>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    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日付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と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カウント日数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のサイズの組合わせや色・位置調整は</a:t>
            </a:r>
            <a:endParaRPr lang="en-US" altLang="ja-JP" sz="2800" b="1" dirty="0" smtClean="0">
              <a:solidFill>
                <a:srgbClr val="FF0000"/>
              </a:solidFill>
            </a:endParaRPr>
          </a:p>
          <a:p>
            <a:r>
              <a:rPr lang="ja-JP" altLang="en-US" sz="2800" b="1" dirty="0">
                <a:solidFill>
                  <a:srgbClr val="FF0000"/>
                </a:solidFill>
              </a:rPr>
              <a:t>　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　本体の設定で行えます。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69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126</Words>
  <Application>Microsoft Office PowerPoint</Application>
  <PresentationFormat>ユーザー設定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酒井 秀典(京電 営業・Ｓ推)</dc:creator>
  <cp:lastModifiedBy>春田 萌絵(京電 営業・ＡＶ営一)</cp:lastModifiedBy>
  <cp:revision>23</cp:revision>
  <dcterms:created xsi:type="dcterms:W3CDTF">2016-11-01T00:28:27Z</dcterms:created>
  <dcterms:modified xsi:type="dcterms:W3CDTF">2019-04-23T00:51:03Z</dcterms:modified>
</cp:coreProperties>
</file>